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90" r:id="rId2"/>
    <p:sldId id="422" r:id="rId3"/>
    <p:sldId id="431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ylvia (2022.05.20)" id="{67DDFB12-E625-4B14-BDEF-3FAA697F14A6}">
          <p14:sldIdLst>
            <p14:sldId id="390"/>
            <p14:sldId id="422"/>
            <p14:sldId id="431"/>
          </p14:sldIdLst>
        </p14:section>
        <p14:section name="Default Section" id="{0F95C792-4798-EF43-BB18-147F9D3B41F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ED6D5FC-5FB4-624A-92F2-7D9C6CB2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0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läger, Person, Phase, dunkel enthält.&#10;&#10;Automatisch generierte Beschreibung">
            <a:extLst>
              <a:ext uri="{FF2B5EF4-FFF2-40B4-BE49-F238E27FC236}">
                <a16:creationId xmlns:a16="http://schemas.microsoft.com/office/drawing/2014/main" id="{417F13FD-140D-E626-685B-1D5AD60E4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Text, Anzeige enthält.&#10;&#10;Automatisch generierte Beschreibung">
            <a:extLst>
              <a:ext uri="{FF2B5EF4-FFF2-40B4-BE49-F238E27FC236}">
                <a16:creationId xmlns:a16="http://schemas.microsoft.com/office/drawing/2014/main" id="{D0C287ED-BDFF-2780-BCE2-4FF593AFE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4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Spieler enthält.&#10;&#10;Automatisch generierte Beschreibung">
            <a:extLst>
              <a:ext uri="{FF2B5EF4-FFF2-40B4-BE49-F238E27FC236}">
                <a16:creationId xmlns:a16="http://schemas.microsoft.com/office/drawing/2014/main" id="{59112E30-7087-8CBE-BE0E-9C761DA678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5" r="-1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810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innen, blau enthält.&#10;&#10;Automatisch generierte Beschreibung">
            <a:extLst>
              <a:ext uri="{FF2B5EF4-FFF2-40B4-BE49-F238E27FC236}">
                <a16:creationId xmlns:a16="http://schemas.microsoft.com/office/drawing/2014/main" id="{F5E199AF-450E-50D2-8281-18308DA17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r="-1" b="-1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7" name="Grafik 6" descr="Ein Bild, das Wand, Person, drinnen, Personen enthält.&#10;&#10;Automatisch generierte Beschreibung">
            <a:extLst>
              <a:ext uri="{FF2B5EF4-FFF2-40B4-BE49-F238E27FC236}">
                <a16:creationId xmlns:a16="http://schemas.microsoft.com/office/drawing/2014/main" id="{6F29A606-AC83-981E-BE30-C0AEDF5D7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r="-1" b="-1"/>
          <a:stretch/>
        </p:blipFill>
        <p:spPr>
          <a:xfrm>
            <a:off x="261405" y="3510853"/>
            <a:ext cx="4610854" cy="2789954"/>
          </a:xfrm>
          <a:prstGeom prst="rect">
            <a:avLst/>
          </a:prstGeom>
        </p:spPr>
      </p:pic>
      <p:pic>
        <p:nvPicPr>
          <p:cNvPr id="3" name="Grafik 2" descr="Ein Bild, das Text, Spieler enthält.&#10;&#10;Automatisch generierte Beschreibung">
            <a:extLst>
              <a:ext uri="{FF2B5EF4-FFF2-40B4-BE49-F238E27FC236}">
                <a16:creationId xmlns:a16="http://schemas.microsoft.com/office/drawing/2014/main" id="{1EE52170-DF79-64C2-C6A0-B18969426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4" r="2" b="2"/>
          <a:stretch/>
        </p:blipFill>
        <p:spPr>
          <a:xfrm>
            <a:off x="5033740" y="321733"/>
            <a:ext cx="4610854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2023-11-10T14:24:44Z</dcterms:modified>
</cp:coreProperties>
</file>